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CC2B-C868-4FD2-92A3-137CCDA4CB91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8077200" cy="1219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In appreciate for the contributions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0"/>
            <a:ext cx="815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962400"/>
            <a:ext cx="43434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" y="3962401"/>
            <a:ext cx="373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Volunteering is the ultimate exercise in democracy. You vote in elections once a year, but when you volunteer, you vote every day about the kind of community you want to live in. ~Author Unknown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1905000"/>
            <a:ext cx="746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Jennifer Jones</a:t>
            </a:r>
          </a:p>
          <a:p>
            <a:pPr algn="ctr"/>
            <a:r>
              <a:rPr lang="en-US" sz="4400" dirty="0" smtClean="0"/>
              <a:t> </a:t>
            </a:r>
            <a:r>
              <a:rPr lang="en-US" sz="2400" dirty="0" smtClean="0"/>
              <a:t>has made to the PMI Portland community</a:t>
            </a:r>
          </a:p>
          <a:p>
            <a:pPr algn="ctr"/>
            <a:r>
              <a:rPr lang="en-US" sz="2400" dirty="0" smtClean="0"/>
              <a:t>one free workshop is being awarded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6324600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Expiration June 30, 2014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65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 appreciate for the contributions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Sunflower</dc:creator>
  <cp:lastModifiedBy>Doherty</cp:lastModifiedBy>
  <cp:revision>7</cp:revision>
  <dcterms:created xsi:type="dcterms:W3CDTF">2013-10-26T03:04:19Z</dcterms:created>
  <dcterms:modified xsi:type="dcterms:W3CDTF">2013-11-23T03:12:58Z</dcterms:modified>
</cp:coreProperties>
</file>