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990033"/>
    <a:srgbClr val="CC3300"/>
    <a:srgbClr val="A50021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2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77863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446588"/>
            <a:ext cx="5162550" cy="414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4005263" y="0"/>
            <a:ext cx="3005137" cy="452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05138" cy="4524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5263" y="8818563"/>
            <a:ext cx="3005137" cy="4524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6EA33B7-3A39-4BA9-AA60-3A2482178FE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36F8E-CD78-4897-ADC7-D01BE4051D40}" type="slidenum">
              <a:rPr lang="en-US"/>
              <a:pPr/>
              <a:t>1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7" name="Rectangle 1067"/>
          <p:cNvSpPr>
            <a:spLocks noChangeArrowheads="1"/>
          </p:cNvSpPr>
          <p:nvPr/>
        </p:nvSpPr>
        <p:spPr bwMode="auto">
          <a:xfrm>
            <a:off x="0" y="0"/>
            <a:ext cx="3048000" cy="6858000"/>
          </a:xfrm>
          <a:prstGeom prst="rect">
            <a:avLst/>
          </a:prstGeom>
          <a:solidFill>
            <a:srgbClr val="000066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88" name="Rectangle 1068"/>
          <p:cNvSpPr>
            <a:spLocks noChangeArrowheads="1"/>
          </p:cNvSpPr>
          <p:nvPr/>
        </p:nvSpPr>
        <p:spPr bwMode="auto">
          <a:xfrm>
            <a:off x="533400" y="1752600"/>
            <a:ext cx="3810000" cy="25908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3352800" y="228600"/>
            <a:ext cx="5486400" cy="5105400"/>
          </a:xfrm>
          <a:noFill/>
          <a:ln/>
        </p:spPr>
        <p:txBody>
          <a:bodyPr/>
          <a:lstStyle/>
          <a:p>
            <a:pPr algn="l"/>
            <a:r>
              <a:rPr lang="en-US" sz="1800" i="1" dirty="0" smtClean="0">
                <a:latin typeface="Arial" charset="0"/>
              </a:rPr>
              <a:t>Presents this</a:t>
            </a:r>
            <a:r>
              <a:rPr lang="en-US" i="1" dirty="0">
                <a:latin typeface="Arial" charset="0"/>
              </a:rPr>
              <a:t/>
            </a:r>
            <a:br>
              <a:rPr lang="en-US" i="1" dirty="0">
                <a:latin typeface="Arial" charset="0"/>
              </a:rPr>
            </a:b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Certificate of Appreciation</a:t>
            </a:r>
            <a:r>
              <a:rPr lang="en-US" sz="3200" dirty="0" smtClean="0">
                <a:latin typeface="Monotype Corsiva" pitchFamily="66" charset="0"/>
              </a:rPr>
              <a:t/>
            </a:r>
            <a:br>
              <a:rPr lang="en-US" sz="3200" dirty="0" smtClean="0">
                <a:latin typeface="Monotype Corsiva" pitchFamily="66" charset="0"/>
              </a:rPr>
            </a:br>
            <a:r>
              <a:rPr lang="en-US" sz="3200" dirty="0" smtClean="0">
                <a:latin typeface="Monotype Corsiva" pitchFamily="66" charset="0"/>
              </a:rPr>
              <a:t/>
            </a:r>
            <a:br>
              <a:rPr lang="en-US" sz="3200" dirty="0" smtClean="0">
                <a:latin typeface="Monotype Corsiva" pitchFamily="66" charset="0"/>
              </a:rPr>
            </a:br>
            <a:r>
              <a:rPr lang="en-US" sz="1800" i="1" dirty="0" smtClean="0">
                <a:latin typeface="Arial" charset="0"/>
              </a:rPr>
              <a:t>To</a:t>
            </a:r>
            <a:r>
              <a:rPr lang="en-US" sz="2400" i="1" dirty="0">
                <a:latin typeface="Arial" charset="0"/>
              </a:rPr>
              <a:t/>
            </a:r>
            <a:br>
              <a:rPr lang="en-US" sz="2400" i="1" dirty="0">
                <a:latin typeface="Arial" charset="0"/>
              </a:rPr>
            </a:br>
            <a:r>
              <a:rPr lang="en-US" sz="4400" dirty="0" smtClean="0">
                <a:solidFill>
                  <a:srgbClr val="000066"/>
                </a:solidFill>
                <a:latin typeface="Arial Black" pitchFamily="34" charset="0"/>
              </a:rPr>
              <a:t>Jack Johnson</a:t>
            </a:r>
            <a:r>
              <a:rPr lang="en-US" dirty="0" smtClean="0">
                <a:latin typeface="Monotype Corsiva" pitchFamily="66" charset="0"/>
              </a:rPr>
              <a:t/>
            </a:r>
            <a:br>
              <a:rPr lang="en-US" dirty="0" smtClean="0">
                <a:latin typeface="Monotype Corsiva" pitchFamily="66" charset="0"/>
              </a:rPr>
            </a:br>
            <a:r>
              <a:rPr lang="en-US" dirty="0" smtClean="0">
                <a:latin typeface="Monotype Corsiva" pitchFamily="66" charset="0"/>
              </a:rPr>
              <a:t/>
            </a:r>
            <a:br>
              <a:rPr lang="en-US" dirty="0" smtClean="0">
                <a:latin typeface="Monotype Corsiva" pitchFamily="66" charset="0"/>
              </a:rPr>
            </a:br>
            <a:r>
              <a:rPr lang="en-US" sz="1800" i="1" dirty="0" smtClean="0">
                <a:latin typeface="Arial" charset="0"/>
              </a:rPr>
              <a:t>For </a:t>
            </a:r>
            <a:br>
              <a:rPr lang="en-US" sz="1800" i="1" dirty="0" smtClean="0">
                <a:latin typeface="Arial" charset="0"/>
              </a:rPr>
            </a:br>
            <a:r>
              <a:rPr lang="en-US" sz="2400" dirty="0">
                <a:solidFill>
                  <a:srgbClr val="000066"/>
                </a:solidFill>
                <a:latin typeface="Arial Black" pitchFamily="34" charset="0"/>
              </a:rPr>
              <a:t>Extraordinary </a:t>
            </a:r>
            <a:r>
              <a:rPr lang="en-US" sz="2400" dirty="0" smtClean="0">
                <a:solidFill>
                  <a:srgbClr val="000066"/>
                </a:solidFill>
                <a:latin typeface="Arial Black" pitchFamily="34" charset="0"/>
              </a:rPr>
              <a:t>Volunteer Service as </a:t>
            </a:r>
            <a:r>
              <a:rPr lang="en-US" sz="2400" dirty="0">
                <a:solidFill>
                  <a:srgbClr val="000066"/>
                </a:solidFill>
                <a:latin typeface="Arial Black" pitchFamily="34" charset="0"/>
              </a:rPr>
              <a:t>the Director of Marketing</a:t>
            </a:r>
            <a:r>
              <a:rPr lang="en-US" sz="1800" i="1" dirty="0" smtClean="0">
                <a:latin typeface="Arial" charset="0"/>
              </a:rPr>
              <a:t/>
            </a:r>
            <a:br>
              <a:rPr lang="en-US" sz="1800" i="1" dirty="0" smtClean="0">
                <a:latin typeface="Arial" charset="0"/>
              </a:rPr>
            </a:br>
            <a:r>
              <a:rPr lang="en-US" sz="1800" i="1" dirty="0" smtClean="0">
                <a:latin typeface="Arial" charset="0"/>
              </a:rPr>
              <a:t/>
            </a:r>
            <a:br>
              <a:rPr lang="en-US" sz="1800" i="1" dirty="0" smtClean="0">
                <a:latin typeface="Arial" charset="0"/>
              </a:rPr>
            </a:br>
            <a:fld id="{AF3F7C0B-1545-489A-A998-6CF512DC7A9A}" type="datetime4">
              <a:rPr lang="en-US" sz="1600" i="1" smtClean="0">
                <a:latin typeface="Arial" charset="0"/>
              </a:rPr>
              <a:pPr algn="l"/>
              <a:t>November 22, 2013</a:t>
            </a:fld>
            <a:endParaRPr lang="en-US" sz="1600" i="1" dirty="0">
              <a:latin typeface="Arial" charset="0"/>
            </a:endParaRPr>
          </a:p>
        </p:txBody>
      </p:sp>
      <p:sp>
        <p:nvSpPr>
          <p:cNvPr id="6180" name="Line 1060"/>
          <p:cNvSpPr>
            <a:spLocks noChangeShapeType="1"/>
          </p:cNvSpPr>
          <p:nvPr/>
        </p:nvSpPr>
        <p:spPr bwMode="auto">
          <a:xfrm>
            <a:off x="4572000" y="5791200"/>
            <a:ext cx="3962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81" name="Rectangle 1061"/>
          <p:cNvSpPr>
            <a:spLocks noChangeArrowheads="1"/>
          </p:cNvSpPr>
          <p:nvPr/>
        </p:nvSpPr>
        <p:spPr bwMode="auto">
          <a:xfrm>
            <a:off x="4495800" y="5867400"/>
            <a:ext cx="1624013" cy="244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kumimoji="1" lang="en-US" sz="1000" i="1" dirty="0">
                <a:latin typeface="Arial" charset="0"/>
              </a:rPr>
              <a:t>Presenter Name and Title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14600"/>
            <a:ext cx="25908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cellence award">
  <a:themeElements>
    <a:clrScheme name="GovFlag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GovFlag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ovFlag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Fla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Flag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Excellence award</Template>
  <TotalTime>15</TotalTime>
  <Words>7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Excellence award</vt:lpstr>
      <vt:lpstr>Presents this Certificate of Appreciation  To Jack Johnson  For  Extraordinary Volunteer Service as the Director of Marketing  November 22, 2013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Presents this Certificate of Appreciate To Jack Jonson For  Extraordinary V olunteer Service as the Director of Marketing  November 5, 2013</dc:title>
  <dc:creator>Sunflower</dc:creator>
  <cp:lastModifiedBy>Doherty</cp:lastModifiedBy>
  <cp:revision>2</cp:revision>
  <cp:lastPrinted>1601-01-01T00:00:00Z</cp:lastPrinted>
  <dcterms:created xsi:type="dcterms:W3CDTF">2013-11-06T05:43:53Z</dcterms:created>
  <dcterms:modified xsi:type="dcterms:W3CDTF">2013-11-23T03:12:11Z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TC060889641033</vt:lpwstr>
  </property>
</Properties>
</file>