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3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CC2B-C868-4FD2-92A3-137CCDA4CB91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ACC2B-C868-4FD2-92A3-137CCDA4CB91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D0046-5C68-47DE-84F5-D003052DD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1"/>
            <a:ext cx="8077200" cy="12192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In appreciate for the contributions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191000"/>
            <a:ext cx="8305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4343400"/>
            <a:ext cx="4343400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85800" y="4191000"/>
            <a:ext cx="3733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Volunteering is the ultimate exercise in democracy. You vote in elections once a year, but when you volunteer, you vote every day about the kind of community you want to live in. ~Author Unknown</a:t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1905000"/>
            <a:ext cx="7467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Jennifer Jones</a:t>
            </a:r>
          </a:p>
          <a:p>
            <a:pPr algn="ctr"/>
            <a:r>
              <a:rPr lang="en-US" sz="4400" dirty="0" smtClean="0"/>
              <a:t> has made to the PMI Portland community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8381999" cy="593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4572000"/>
            <a:ext cx="4343400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286000" y="269033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No one who achieves success does so without acknowledging the help of others. The wise and confident acknowledge this help with gratitude. ~Author Unknown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8" name="Picture 7" descr="PMI1.jpg                                                       00703EF4MY HD                          BE93234D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8" y="0"/>
            <a:ext cx="9142412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5334000"/>
            <a:ext cx="2819400" cy="123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0" y="838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Lucida Sans" pitchFamily="34" charset="0"/>
              </a:rPr>
              <a:t>In Recognition of </a:t>
            </a:r>
            <a:endParaRPr lang="en-US" sz="2400" dirty="0">
              <a:latin typeface="Lucida Sans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52400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Jennifer Jones</a:t>
            </a:r>
            <a:endParaRPr lang="en-US" sz="6600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3048000"/>
            <a:ext cx="7543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Segoe Script" pitchFamily="34" charset="0"/>
              </a:rPr>
              <a:t>Extraordinary Volunteer Contributions to the PMI Portland Community</a:t>
            </a:r>
            <a:endParaRPr lang="en-US" sz="3600" dirty="0">
              <a:latin typeface="Segoe Script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90600" y="579120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 smtClean="0"/>
              <a:t>Kindness, like a boomerang, always returns. ~Author Unknown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</TotalTime>
  <Words>106</Words>
  <Application>Microsoft Office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In appreciate for the contributions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Sunflower</dc:creator>
  <cp:lastModifiedBy>Doherty</cp:lastModifiedBy>
  <cp:revision>5</cp:revision>
  <dcterms:created xsi:type="dcterms:W3CDTF">2013-10-26T03:04:19Z</dcterms:created>
  <dcterms:modified xsi:type="dcterms:W3CDTF">2013-10-26T20:11:15Z</dcterms:modified>
</cp:coreProperties>
</file>